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788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75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00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01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267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0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77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24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07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41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1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144B6-C0F6-45FF-8D35-FB6A1BEFB80E}" type="datetimeFigureOut">
              <a:rPr lang="en-AU" smtClean="0"/>
              <a:t>1/06/2020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2C506-3110-46C4-88CA-7E98835A1D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85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pv74D2MO6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Changing States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22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490141"/>
            <a:ext cx="11150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particles in the liquid gain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enough energy,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bonds between the particles begin to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completely break,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substance begins to turn from a </a:t>
            </a:r>
            <a:r>
              <a:rPr lang="en-AU" sz="2400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liquid into a gas.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The state change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from a liquid to a gas</a:t>
            </a:r>
            <a:r>
              <a:rPr lang="en-AU" sz="24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is called</a:t>
            </a:r>
            <a:r>
              <a:rPr lang="en-AU" sz="24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evaporation, or boiling.</a:t>
            </a:r>
            <a:endParaRPr lang="en-AU" sz="2400" b="1" i="0" dirty="0" smtClean="0">
              <a:solidFill>
                <a:srgbClr val="0080B3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this state change is occurring,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substance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does not increase.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added heat energy is being used to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break the bonds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particles, rather than increasing the </a:t>
            </a:r>
            <a:r>
              <a:rPr lang="en-AU" sz="2400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particles.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https://www.educationperfect.com/media/content/Science/1552870182.639441f/1552870183487-133969652192342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35" y="4065470"/>
            <a:ext cx="1885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08645"/>
              </p:ext>
            </p:extLst>
          </p:nvPr>
        </p:nvGraphicFramePr>
        <p:xfrm>
          <a:off x="3615135" y="6098382"/>
          <a:ext cx="2000250" cy="66294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3756679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Substance in the liquid state</a:t>
                      </a:r>
                      <a:endParaRPr lang="en-AU" sz="1400" b="0" dirty="0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5953"/>
                  </a:ext>
                </a:extLst>
              </a:tr>
            </a:tbl>
          </a:graphicData>
        </a:graphic>
      </p:graphicFrame>
      <p:pic>
        <p:nvPicPr>
          <p:cNvPr id="6146" name="Picture 2" descr="https://www.educationperfect.com/media/content/Science/1552870163.114421f/1552870163947-133969652192342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4065470"/>
            <a:ext cx="1885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363455"/>
              </p:ext>
            </p:extLst>
          </p:nvPr>
        </p:nvGraphicFramePr>
        <p:xfrm>
          <a:off x="6962775" y="6098382"/>
          <a:ext cx="2000250" cy="54102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708689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b="1" dirty="0" smtClean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Substance </a:t>
                      </a:r>
                      <a:r>
                        <a:rPr lang="en-AU" sz="1400" b="1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in the gas state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6338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05" y="5003682"/>
            <a:ext cx="14668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866339"/>
            <a:ext cx="1117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 </a:t>
            </a:r>
            <a:r>
              <a:rPr lang="en-AU" sz="2800" b="1" i="0" dirty="0" smtClean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highest energy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state of matter.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in the gaseous state is cooled, </a:t>
            </a:r>
            <a:r>
              <a:rPr lang="en-AU" sz="28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energy is removed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its particles. The energy of the particles decreases, which makes the particles </a:t>
            </a:r>
            <a:r>
              <a:rPr lang="en-AU" sz="28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move around less.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Initially, the </a:t>
            </a:r>
            <a:r>
              <a:rPr lang="en-AU" sz="28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substance </a:t>
            </a:r>
            <a:r>
              <a:rPr lang="en-AU" sz="28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decreases,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average energy of the particles decreases.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366743"/>
            <a:ext cx="11747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particles in a gas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lose energy,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move slower, and come closer together.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no longer moving fast enough for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overcome, and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bonds begin to form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particles. The substance begins to turn from a gas into a liquid.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The phase change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from a gas to a liquid</a:t>
            </a:r>
            <a:r>
              <a:rPr lang="en-AU" sz="24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is called</a:t>
            </a:r>
            <a:r>
              <a:rPr lang="en-AU" sz="24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condensation.</a:t>
            </a:r>
            <a:endParaRPr lang="en-AU" sz="2400" b="1" i="0" dirty="0" smtClean="0">
              <a:solidFill>
                <a:srgbClr val="0080B3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the phase change from gas to liquid,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the heat energy that is removed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comes from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the formation of bonds between the particles.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energy of the particles is not decreasing, so the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substance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does not decrease.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1030238"/>
            <a:ext cx="11391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Liquids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lower in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gases.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in the liquid state is cooled,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energy is removed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its particles. This decreases the energy of the particles, and the particles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move around less.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again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decreases,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average energy of the particles decreases.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7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0"/>
            <a:ext cx="117221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particles in the liquid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lose 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move around slower, they no longer have enough energy to overcome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bonds are no longer being constantly formed and broken, and the particles settle into a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stable arrangement.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are unable to freely move around, and the substance begins to turn from a liquid into a solid.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70707"/>
                </a:solidFill>
                <a:effectLst/>
                <a:latin typeface="Arial" panose="020B0604020202020204" pitchFamily="34" charset="0"/>
              </a:rPr>
              <a:t>The phase change from a liquid to a solid is called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freezing.</a:t>
            </a:r>
            <a:endParaRPr lang="en-AU" sz="2400" b="1" i="0" dirty="0" smtClean="0">
              <a:solidFill>
                <a:srgbClr val="0080B3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Both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liquid and solid states will be present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substance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during freezing.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Once freezing is complete, the whole substance will be in the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solid state.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52870182.639441f/1552870183487-133969652192342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4231184"/>
            <a:ext cx="1885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educationperfect.com/media/content/Science/1552872760.597851f/1552872761430-133969652192342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4231184"/>
            <a:ext cx="1885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35280"/>
              </p:ext>
            </p:extLst>
          </p:nvPr>
        </p:nvGraphicFramePr>
        <p:xfrm>
          <a:off x="3508375" y="6195060"/>
          <a:ext cx="2686728" cy="66294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3193986689"/>
                    </a:ext>
                  </a:extLst>
                </a:gridCol>
                <a:gridCol w="686478">
                  <a:extLst>
                    <a:ext uri="{9D8B030D-6E8A-4147-A177-3AD203B41FA5}">
                      <a16:colId xmlns:a16="http://schemas.microsoft.com/office/drawing/2014/main" val="3955280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1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Substance in the liquid state</a:t>
                      </a:r>
                    </a:p>
                  </a:txBody>
                  <a:tcPr marL="57150" marR="57150" marT="57150" marB="571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8181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411308" y="634186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0" dirty="0" smtClean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Substance in the solid state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325" y="4989284"/>
            <a:ext cx="2065408" cy="5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71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0078" y="602734"/>
            <a:ext cx="672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dirty="0"/>
          </a:p>
        </p:txBody>
      </p:sp>
      <p:sp>
        <p:nvSpPr>
          <p:cNvPr id="3" name="Rectangle 2"/>
          <p:cNvSpPr/>
          <p:nvPr/>
        </p:nvSpPr>
        <p:spPr>
          <a:xfrm>
            <a:off x="1003300" y="1496536"/>
            <a:ext cx="1010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Describe,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terms of particles,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properties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three main states of matter.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cooling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change the state of a substance.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responds to temperature changes.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2191439.213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3498333"/>
            <a:ext cx="2984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97641"/>
            <a:ext cx="1137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Everything is made of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matter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matter is made of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particles!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Matter</a:t>
            </a:r>
            <a:r>
              <a:rPr lang="en-AU" sz="2400" b="1" i="0" dirty="0" smtClean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is any substance that has mass and takes up space.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 means that you’re made of particles, the computer you’re doing this lesson on is made of particles, even your breakfast is made of particles!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 matter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looks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behaves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to do with the </a:t>
            </a:r>
            <a:r>
              <a:rPr lang="en-AU" sz="2400" b="1" i="0" dirty="0" smtClean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particles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it’s made of. This means that if a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substance changes state,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it’s due to the particles that it’s made of </a:t>
            </a:r>
            <a:r>
              <a:rPr lang="en-AU" sz="2400" b="1" i="0" dirty="0" smtClean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changing their behaviour.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64529560.655331g/1564529560540-253303760449915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2" y="4038599"/>
            <a:ext cx="761047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3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pv74D2MO6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37339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Substances can change from one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physical state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another.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process is called a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state change.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for a state change to occur, the particles in the substance need to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gain or lose heat energy.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a particular substance, its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solid state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the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lowest energy,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followed by the liquid state, while its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gaseous state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the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highest energy.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31354989.061481g/1531354987195-87600372105936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92" y="3911600"/>
            <a:ext cx="10369615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1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892939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Changing the temperature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 either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adds or removes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 from that substance.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FF8451"/>
                </a:solidFill>
                <a:effectLst/>
                <a:latin typeface="Arial" panose="020B0604020202020204" pitchFamily="34" charset="0"/>
              </a:rPr>
              <a:t>Heating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 </a:t>
            </a:r>
            <a:r>
              <a:rPr lang="en-AU" sz="2400" b="1" i="0" dirty="0" smtClean="0">
                <a:solidFill>
                  <a:srgbClr val="FF8451"/>
                </a:solidFill>
                <a:effectLst/>
                <a:latin typeface="Arial" panose="020B0604020202020204" pitchFamily="34" charset="0"/>
              </a:rPr>
              <a:t>adds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its particles.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Cooling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substance </a:t>
            </a:r>
            <a:r>
              <a:rPr lang="en-AU" sz="2400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removes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its particles.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Changing a substance's temperature changes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behaviour and arrangement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its particles. This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changes the state of matter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substance is in!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64518285.987421f/1564518285802-180548425313190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511300"/>
            <a:ext cx="4710999" cy="345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8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153938"/>
            <a:ext cx="11112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Solids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lowest energy state of matter.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in the solid state gains </a:t>
            </a:r>
            <a:r>
              <a:rPr lang="en-AU" sz="2400" b="1" i="0" dirty="0" smtClean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heat energy,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 particles also gain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begin to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vibrate faster.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Initially, the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average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particles increases, and therefore the </a:t>
            </a:r>
            <a:r>
              <a:rPr lang="en-AU" sz="2400" b="1" i="0" dirty="0" smtClean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temperature of the substance increases.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52872769.2590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1125" y="4083050"/>
            <a:ext cx="1885950" cy="186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087" y="3963330"/>
            <a:ext cx="3757613" cy="245017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81197"/>
              </p:ext>
            </p:extLst>
          </p:nvPr>
        </p:nvGraphicFramePr>
        <p:xfrm>
          <a:off x="7881938" y="5990590"/>
          <a:ext cx="2000250" cy="84582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28679356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1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en-AU" sz="1200" b="1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AU" sz="1200" b="1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Substance in the solid state at higher temperature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7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556042"/>
            <a:ext cx="10452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particles in a solid gain enough energy,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holding the particles together can be broken.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the bonds between particles are broken, the substance begins to turn from a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solid into a liquid.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phase change from a solid to a liquid is called </a:t>
            </a:r>
            <a:r>
              <a:rPr lang="en-AU" sz="2400" b="1" i="0" dirty="0" smtClean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melting.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the state change is occurring, the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substance </a:t>
            </a:r>
            <a:r>
              <a:rPr lang="en-AU" sz="2400" b="1" i="0" dirty="0" smtClean="0">
                <a:solidFill>
                  <a:srgbClr val="62B4DA"/>
                </a:solidFill>
                <a:effectLst/>
                <a:latin typeface="Arial" panose="020B0604020202020204" pitchFamily="34" charset="0"/>
              </a:rPr>
              <a:t>does not increase.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the added heat energy is being used to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break the bonds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particles, rather than increasing the energy of the particles.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1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900" y="256739"/>
            <a:ext cx="11379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Liquids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higher in energy than solids.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substance in the liquid state is heated, </a:t>
            </a:r>
            <a:r>
              <a:rPr lang="en-AU" sz="2400" b="1" i="0" dirty="0" smtClean="0">
                <a:solidFill>
                  <a:srgbClr val="F6A373"/>
                </a:solidFill>
                <a:effectLst/>
                <a:latin typeface="Arial" panose="020B0604020202020204" pitchFamily="34" charset="0"/>
              </a:rPr>
              <a:t>heat 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transferred to its particles, making the particles move around faster.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average energy of the particles increases, so the </a:t>
            </a:r>
            <a:r>
              <a:rPr lang="en-AU" sz="2400" b="1" i="0" dirty="0" smtClean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temperature will again increase.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52870182.639441f/1552870183487-133969652192342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235" y="2909770"/>
            <a:ext cx="1885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106"/>
              </p:ext>
            </p:extLst>
          </p:nvPr>
        </p:nvGraphicFramePr>
        <p:xfrm>
          <a:off x="3653235" y="4942682"/>
          <a:ext cx="2000250" cy="66294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3756679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Substance in the liquid state</a:t>
                      </a:r>
                      <a:endParaRPr lang="en-AU" sz="1400" b="0" dirty="0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5953"/>
                  </a:ext>
                </a:extLst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095875" y="3259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1555041938.3128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379" y="2909770"/>
            <a:ext cx="1812527" cy="179252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04893"/>
              </p:ext>
            </p:extLst>
          </p:nvPr>
        </p:nvGraphicFramePr>
        <p:xfrm>
          <a:off x="7630517" y="4931709"/>
          <a:ext cx="2000250" cy="662940"/>
        </p:xfrm>
        <a:graphic>
          <a:graphicData uri="http://schemas.openxmlformats.org/drawingml/2006/table">
            <a:tbl>
              <a:tblPr/>
              <a:tblGrid>
                <a:gridCol w="2000250">
                  <a:extLst>
                    <a:ext uri="{9D8B030D-6E8A-4147-A177-3AD203B41FA5}">
                      <a16:colId xmlns:a16="http://schemas.microsoft.com/office/drawing/2014/main" val="8028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1" dirty="0" smtClean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Substance </a:t>
                      </a:r>
                      <a:r>
                        <a:rPr lang="en-AU" sz="1200" b="1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</a:rPr>
                        <a:t>in the liquid state at higher temperature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0550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45" y="3653095"/>
            <a:ext cx="2127473" cy="5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96</Words>
  <Application>Microsoft Office PowerPoint</Application>
  <PresentationFormat>Widescreen</PresentationFormat>
  <Paragraphs>80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Changing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Changing States</dc:title>
  <dc:creator>Joseph D'cruz</dc:creator>
  <cp:lastModifiedBy>Joseph D'cruz</cp:lastModifiedBy>
  <cp:revision>2</cp:revision>
  <dcterms:created xsi:type="dcterms:W3CDTF">2020-06-01T00:35:28Z</dcterms:created>
  <dcterms:modified xsi:type="dcterms:W3CDTF">2020-06-01T00:38:53Z</dcterms:modified>
</cp:coreProperties>
</file>